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CFF"/>
    <a:srgbClr val="F60000"/>
    <a:srgbClr val="8BAF71"/>
    <a:srgbClr val="5B7B4B"/>
    <a:srgbClr val="486B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8B731-782A-43D9-A61F-9150051C04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A7129C-D7CF-4410-A2CA-17BC894ACA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6DC64-CAF2-4F55-B63B-FEEA12559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BA1EA-0CAF-4609-9D99-F836E8566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CD316-30E0-4F22-BE34-E5DBEB726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CADB-04F3-4B27-A5BE-108B9EBF5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B7441-A259-423A-A092-647F72E97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FADEF-2EB8-426D-B703-A1428A1B9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26E41-DD41-465B-9C48-7DA493A09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A0DCD-C172-46DE-89FC-F793E42F8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10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5D567D-B51E-4403-8A3E-68E9072A1D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AFD74-B7CB-4DDE-B04C-9459CB84D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E4757-AC60-4FA6-A857-3A313C2DA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7B956-2B5D-4BF6-B09F-1442C9417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30C27-B075-4731-91C6-6B0CD91E0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42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34AA3-C498-4B1B-A58C-098993C44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E3C27-E90C-4832-95C3-AD55FDFEC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7523-1DAC-4ABF-9E83-266DDB79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027A4-8875-4C7F-8A5D-9D1AF8581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82429-B53F-4EF8-8F21-83A355B60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4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AC070-CF1B-4DAA-A44A-1669A96D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76018-32C7-4175-BE5F-7771B6D00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329F3-FD5D-40BA-A0BE-DB9A748DE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B3322-18F9-4358-8484-E38DE681F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8AEF3-9C4D-4A7D-AEA6-C1B4BE0CE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46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4833-BDA4-40BA-AAE1-55C4F20C4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CD97B-5D41-46AD-95AB-04951DB77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7E1C75-CC5A-4855-89A1-8614521C9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1D751-A380-4A36-BAE1-6E37DC03D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EE898-79CB-4812-8960-7F2624920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4BA8C-D3C0-41CE-858F-6CBEA451B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30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3E8A8-3A44-403D-A783-D9AAEEFE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47668-5F91-443A-BD94-0557956A4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0EFCF-258A-46DF-B771-ACEED90CC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A0B129-5302-4BFB-96D9-E86BCFBDA1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E38FD9-5290-4B0E-9AD8-2A247B0B3E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FA8CB8-157D-4318-9376-5348381EE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11FA5-54D5-4725-BA19-902875A4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D0E776-78A3-4DE6-96C7-F60C6CC56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10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83C04-AEEB-4BC5-B89D-A7C05D73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9E864F-8D93-49F9-B83E-449FE9CE0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568A04-CC30-4E83-86DE-756384C09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B7F0-D112-4584-A279-B8CC148D7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86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907DA7-9F94-4A64-8162-ED3F0E85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774D3D-AF44-4C12-AA80-1C8066BED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1E3C67-585C-426B-B862-D1B842CC6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41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61EBC-A97B-47E8-9E5E-CB94AEAA1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F69E9-D01B-489E-BD21-A58A424CB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19072-B2E4-4463-9965-C93979A15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FCA1A1-98A6-4DB5-B43A-FE9F7415A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AC4BB-A978-4224-80DA-7F7DAFC9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7F704-B183-4B8F-BDC7-21F7FD261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33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5F2B9-97DC-4895-96EB-0305DBA7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5DBA6E-6CCB-4C5B-A731-863B7CFA00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B39F8-4844-4E27-97D2-10EB4137E0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086606-4C40-4DF0-800F-A5532B70C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E4D95-6FC3-4AF0-AC17-C0D27C4C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A9AF1-0C7B-4E1E-B601-A56D8252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131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47CB81-9FEA-408F-9E47-EBF052F52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9DACA-4E11-49E4-8F6B-9AF409B16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ABDFD-D9FA-46FC-9E62-0F1403A981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542BB-7497-43D0-8E41-C01645A8748F}" type="datetimeFigureOut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E2558-648B-4835-AF36-3C04B73BA9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B7D4C-294C-4B0C-B3BF-0A76F50F5C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15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artoon of a beach with plants and water&#10;&#10;Description automatically generated with medium confidence">
            <a:extLst>
              <a:ext uri="{FF2B5EF4-FFF2-40B4-BE49-F238E27FC236}">
                <a16:creationId xmlns:a16="http://schemas.microsoft.com/office/drawing/2014/main" id="{38B25A21-3A65-48B1-99C8-DE941457F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2" name="Picture 41" descr="A blue bubble with black center&#10;&#10;Description automatically generated">
            <a:extLst>
              <a:ext uri="{FF2B5EF4-FFF2-40B4-BE49-F238E27FC236}">
                <a16:creationId xmlns:a16="http://schemas.microsoft.com/office/drawing/2014/main" id="{39EC74B0-2B78-4A74-A667-9048A84E67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3" t="15360" r="13161" b="15321"/>
          <a:stretch/>
        </p:blipFill>
        <p:spPr>
          <a:xfrm>
            <a:off x="99998" y="2290309"/>
            <a:ext cx="3103927" cy="297157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FEF2C78-0326-4EBF-A7FF-891C279001AD}"/>
              </a:ext>
            </a:extLst>
          </p:cNvPr>
          <p:cNvSpPr/>
          <p:nvPr/>
        </p:nvSpPr>
        <p:spPr>
          <a:xfrm>
            <a:off x="3303922" y="1933596"/>
            <a:ext cx="101176" cy="4133771"/>
          </a:xfrm>
          <a:prstGeom prst="rect">
            <a:avLst/>
          </a:prstGeom>
          <a:solidFill>
            <a:srgbClr val="8BAF71"/>
          </a:solidFill>
          <a:ln w="1270">
            <a:solidFill>
              <a:schemeClr val="tx1">
                <a:alpha val="69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4A0408E-1D52-4FA9-8887-F849ABAF5AC4}"/>
              </a:ext>
            </a:extLst>
          </p:cNvPr>
          <p:cNvSpPr/>
          <p:nvPr/>
        </p:nvSpPr>
        <p:spPr>
          <a:xfrm>
            <a:off x="11683362" y="1933595"/>
            <a:ext cx="101176" cy="4133772"/>
          </a:xfrm>
          <a:prstGeom prst="rect">
            <a:avLst/>
          </a:prstGeom>
          <a:solidFill>
            <a:srgbClr val="8BAF71"/>
          </a:solidFill>
          <a:ln w="1270">
            <a:solidFill>
              <a:schemeClr val="tx1">
                <a:alpha val="69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634BA6C-9926-4A3F-AC2C-BDFCEF242ECE}"/>
              </a:ext>
            </a:extLst>
          </p:cNvPr>
          <p:cNvSpPr/>
          <p:nvPr/>
        </p:nvSpPr>
        <p:spPr>
          <a:xfrm rot="16200000">
            <a:off x="7488801" y="1882487"/>
            <a:ext cx="110854" cy="8480617"/>
          </a:xfrm>
          <a:prstGeom prst="rect">
            <a:avLst/>
          </a:prstGeom>
          <a:solidFill>
            <a:srgbClr val="8BAF71"/>
          </a:solidFill>
          <a:ln w="1270">
            <a:solidFill>
              <a:schemeClr val="tx1">
                <a:alpha val="69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artoon of two men in a boat&#10;&#10;Description automatically generated">
            <a:extLst>
              <a:ext uri="{FF2B5EF4-FFF2-40B4-BE49-F238E27FC236}">
                <a16:creationId xmlns:a16="http://schemas.microsoft.com/office/drawing/2014/main" id="{3B4A4E84-1741-4B13-8D67-11FF478E4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366" y="125835"/>
            <a:ext cx="1888945" cy="18077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6E571BF-0F0A-4B31-9284-C6A2EAACC0DE}"/>
              </a:ext>
            </a:extLst>
          </p:cNvPr>
          <p:cNvSpPr txBox="1"/>
          <p:nvPr/>
        </p:nvSpPr>
        <p:spPr>
          <a:xfrm>
            <a:off x="643029" y="2951838"/>
            <a:ext cx="1929468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/>
            <a:r>
              <a:rPr lang="en-US" sz="4000" dirty="0">
                <a:ln w="9525">
                  <a:solidFill>
                    <a:schemeClr val="tx1"/>
                  </a:solidFill>
                </a:ln>
                <a:solidFill>
                  <a:srgbClr val="8BAF7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orte" panose="03060902040502070203" pitchFamily="66" charset="0"/>
              </a:rPr>
              <a:t>Score: </a:t>
            </a:r>
          </a:p>
          <a:p>
            <a:pPr algn="ctr"/>
            <a:r>
              <a:rPr lang="en-US" sz="4000" b="1" dirty="0">
                <a:ln w="9525">
                  <a:solidFill>
                    <a:schemeClr val="tx1"/>
                  </a:solidFill>
                </a:ln>
                <a:solidFill>
                  <a:srgbClr val="8BAF7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orte" panose="03060902040502070203" pitchFamily="66" charset="0"/>
              </a:rPr>
              <a:t>_ _ _ _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FAD754C-AF03-4F7D-8CD2-069A3B391DE2}"/>
              </a:ext>
            </a:extLst>
          </p:cNvPr>
          <p:cNvCxnSpPr>
            <a:cxnSpLocks/>
            <a:stCxn id="25" idx="0"/>
            <a:endCxn id="26" idx="0"/>
          </p:cNvCxnSpPr>
          <p:nvPr/>
        </p:nvCxnSpPr>
        <p:spPr>
          <a:xfrm flipV="1">
            <a:off x="3354510" y="1933595"/>
            <a:ext cx="8379440" cy="1"/>
          </a:xfrm>
          <a:prstGeom prst="line">
            <a:avLst/>
          </a:prstGeom>
          <a:ln w="19050">
            <a:solidFill>
              <a:srgbClr val="F60000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255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49BF48EFBB524E9CFA143C483D7129" ma:contentTypeVersion="2" ma:contentTypeDescription="Create a new document." ma:contentTypeScope="" ma:versionID="767818e2587bf628aa30354fa952ba99">
  <xsd:schema xmlns:xsd="http://www.w3.org/2001/XMLSchema" xmlns:xs="http://www.w3.org/2001/XMLSchema" xmlns:p="http://schemas.microsoft.com/office/2006/metadata/properties" xmlns:ns3="d895fbda-8779-4bc1-b131-53aeae3484db" targetNamespace="http://schemas.microsoft.com/office/2006/metadata/properties" ma:root="true" ma:fieldsID="13be7ebe8143a2db545f932d942a3ee6" ns3:_="">
    <xsd:import namespace="d895fbda-8779-4bc1-b131-53aeae3484d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95fbda-8779-4bc1-b131-53aeae3484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E3C9BE-EB84-41D3-A073-41E452ED75AC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elements/1.1/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d895fbda-8779-4bc1-b131-53aeae3484db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5374024-6F63-42D2-A42F-E6519B68B4C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C00AF1-B9BF-4945-8D2F-FA5FB7BA5B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895fbda-8779-4bc1-b131-53aeae3484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kujira_background_draft_2</Template>
  <TotalTime>0</TotalTime>
  <Words>6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Forte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Isaac Lee</dc:creator>
  <cp:lastModifiedBy>Isaac Lee</cp:lastModifiedBy>
  <cp:revision>1</cp:revision>
  <dcterms:created xsi:type="dcterms:W3CDTF">2024-01-11T19:10:06Z</dcterms:created>
  <dcterms:modified xsi:type="dcterms:W3CDTF">2024-01-11T19:10:31Z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0x0101008249BF48EFBB524E9CFA143C483D7129</vt:lpwstr>
  </property>
</Properties>
</file>

<file path=docProps/thumbnail.jpeg>
</file>